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59" r:id="rId6"/>
    <p:sldId id="264" r:id="rId7"/>
    <p:sldId id="265" r:id="rId8"/>
    <p:sldId id="270" r:id="rId9"/>
    <p:sldId id="266" r:id="rId10"/>
    <p:sldId id="263" r:id="rId11"/>
    <p:sldId id="268" r:id="rId12"/>
    <p:sldId id="267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44202-001D-403E-9C3A-83D583294ED7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08413-A039-46C1-99B0-8C30742347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3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08413-A039-46C1-99B0-8C307423474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7713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87220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Реализация </a:t>
            </a:r>
            <a:br>
              <a:rPr lang="ru-RU" sz="3200" dirty="0" smtClean="0"/>
            </a:br>
            <a:r>
              <a:rPr lang="ru-RU" sz="3200" dirty="0" smtClean="0"/>
              <a:t>Республиканского антинаркотического проекта «Самостоятельные дети» </a:t>
            </a:r>
            <a:r>
              <a:rPr lang="ru-RU" sz="3200" dirty="0" smtClean="0"/>
              <a:t>                                  в </a:t>
            </a:r>
            <a:r>
              <a:rPr lang="ru-RU" sz="3200" dirty="0" smtClean="0"/>
              <a:t>Нижнекамском муниципальном районе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5301208"/>
            <a:ext cx="6400800" cy="792088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2022 год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85502"/>
            <a:ext cx="1800200" cy="1350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4" y="5609055"/>
            <a:ext cx="913136" cy="1127992"/>
          </a:xfrm>
          <a:prstGeom prst="rect">
            <a:avLst/>
          </a:prstGeom>
        </p:spPr>
      </p:pic>
      <p:pic>
        <p:nvPicPr>
          <p:cNvPr id="8194" name="Picture 2" descr="C:\Users\User\Downloads\DSCN118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615" b="22750"/>
          <a:stretch/>
        </p:blipFill>
        <p:spPr bwMode="auto">
          <a:xfrm>
            <a:off x="1070233" y="2492896"/>
            <a:ext cx="6598111" cy="275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81740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75467"/>
            <a:ext cx="3483909" cy="3450696"/>
          </a:xfrm>
        </p:spPr>
        <p:txBody>
          <a:bodyPr>
            <a:normAutofit/>
          </a:bodyPr>
          <a:lstStyle/>
          <a:p>
            <a:r>
              <a:rPr lang="ru-RU" dirty="0" smtClean="0"/>
              <a:t>Городская учеба лидеров отрядов школьников, участников проекта:</a:t>
            </a:r>
          </a:p>
          <a:p>
            <a:r>
              <a:rPr lang="ru-RU" dirty="0" smtClean="0"/>
              <a:t>1 этап (сентябрь) 87 ч</a:t>
            </a:r>
          </a:p>
          <a:p>
            <a:r>
              <a:rPr lang="ru-RU" dirty="0" smtClean="0"/>
              <a:t>2 этап (январь) 120 ч</a:t>
            </a:r>
          </a:p>
          <a:p>
            <a:r>
              <a:rPr lang="ru-RU" dirty="0" smtClean="0"/>
              <a:t>3 этап (март) 115 ч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506496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Мероприятия в рамках </a:t>
            </a:r>
            <a:br>
              <a:rPr lang="ru-RU" sz="2800" b="1" dirty="0" smtClean="0"/>
            </a:br>
            <a:r>
              <a:rPr lang="ru-RU" sz="2800" b="1" dirty="0" smtClean="0"/>
              <a:t>Муниципальной программы</a:t>
            </a:r>
            <a:br>
              <a:rPr lang="ru-RU" sz="2800" b="1" dirty="0" smtClean="0"/>
            </a:br>
            <a:r>
              <a:rPr lang="ru-RU" sz="2800" b="1" dirty="0" smtClean="0"/>
              <a:t> «Профилактика наркотизации населения НМР» </a:t>
            </a:r>
            <a:endParaRPr lang="ru-RU" sz="2800" b="1" dirty="0"/>
          </a:p>
        </p:txBody>
      </p:sp>
      <p:pic>
        <p:nvPicPr>
          <p:cNvPr id="3075" name="Picture 3" descr="C:\Users\User\Downloads\16496663172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08920"/>
            <a:ext cx="384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8879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9" y="1916832"/>
            <a:ext cx="3672408" cy="223224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Кейс – сессия по теме </a:t>
            </a:r>
            <a:r>
              <a:rPr lang="ru-RU" sz="1800" dirty="0"/>
              <a:t>«Социальная реклама. Инструмент профилактики социально-негативных явлений</a:t>
            </a:r>
            <a:r>
              <a:rPr lang="ru-RU" sz="1800" dirty="0" smtClean="0"/>
              <a:t>», 19 мая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506496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Мероприятия в рамках </a:t>
            </a:r>
            <a:br>
              <a:rPr lang="ru-RU" sz="2800" b="1" dirty="0" smtClean="0"/>
            </a:br>
            <a:r>
              <a:rPr lang="ru-RU" sz="2800" b="1" dirty="0" smtClean="0"/>
              <a:t>Муниципальной программы</a:t>
            </a:r>
            <a:br>
              <a:rPr lang="ru-RU" sz="2800" b="1" dirty="0" smtClean="0"/>
            </a:br>
            <a:r>
              <a:rPr lang="ru-RU" sz="2800" b="1" dirty="0" smtClean="0"/>
              <a:t> «Профилактика наркотизации населения НМР» </a:t>
            </a:r>
            <a:endParaRPr lang="ru-RU" sz="2800" b="1" dirty="0"/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611560" y="3933056"/>
            <a:ext cx="3672408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/>
              <a:t>Кейс – сессия по теме </a:t>
            </a:r>
            <a:r>
              <a:rPr lang="ru-RU" sz="1800" dirty="0"/>
              <a:t>тему «Формы эффективной профилактики курения в молодежной среде»</a:t>
            </a:r>
            <a:r>
              <a:rPr lang="ru-RU" sz="1800" dirty="0" smtClean="0"/>
              <a:t>, 31 мая</a:t>
            </a:r>
          </a:p>
          <a:p>
            <a:endParaRPr lang="ru-RU" dirty="0"/>
          </a:p>
        </p:txBody>
      </p:sp>
      <p:pic>
        <p:nvPicPr>
          <p:cNvPr id="6146" name="Picture 2" descr="C:\Users\User\Downloads\16674514246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277900"/>
            <a:ext cx="384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6189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675467"/>
            <a:ext cx="3195877" cy="3450696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29 образовательных организаций, охват 435 </a:t>
            </a:r>
            <a:r>
              <a:rPr lang="ru-RU" dirty="0" smtClean="0"/>
              <a:t>учащихся</a:t>
            </a:r>
          </a:p>
          <a:p>
            <a:r>
              <a:rPr lang="ru-RU" b="1" dirty="0"/>
              <a:t>В</a:t>
            </a:r>
            <a:r>
              <a:rPr lang="ru-RU" b="1" dirty="0" smtClean="0"/>
              <a:t> номинации </a:t>
            </a:r>
            <a:r>
              <a:rPr lang="ru-RU" b="1" dirty="0"/>
              <a:t>«Лучший отряд года»</a:t>
            </a:r>
            <a:endParaRPr lang="ru-RU" dirty="0"/>
          </a:p>
          <a:p>
            <a:r>
              <a:rPr lang="ru-RU" dirty="0"/>
              <a:t>1 место МБОУ «СОШ 9» НМР </a:t>
            </a:r>
            <a:r>
              <a:rPr lang="ru-RU" dirty="0" smtClean="0"/>
              <a:t>РТ</a:t>
            </a:r>
            <a:endParaRPr lang="ru-RU" dirty="0"/>
          </a:p>
          <a:p>
            <a:r>
              <a:rPr lang="ru-RU" dirty="0"/>
              <a:t>2 место МБОУ «СОШ 19» НМР </a:t>
            </a:r>
            <a:r>
              <a:rPr lang="ru-RU" dirty="0" smtClean="0"/>
              <a:t>РТ</a:t>
            </a:r>
            <a:endParaRPr lang="ru-RU" dirty="0"/>
          </a:p>
          <a:p>
            <a:r>
              <a:rPr lang="ru-RU" dirty="0"/>
              <a:t>3 место МБОУ «СОШ 36» НМР </a:t>
            </a:r>
            <a:r>
              <a:rPr lang="ru-RU" dirty="0" smtClean="0"/>
              <a:t>РТ</a:t>
            </a:r>
            <a:endParaRPr lang="ru-RU" dirty="0"/>
          </a:p>
          <a:p>
            <a:r>
              <a:rPr lang="ru-RU" dirty="0"/>
              <a:t>3 место МБОУ «Гимназия 22» НМР </a:t>
            </a:r>
            <a:r>
              <a:rPr lang="ru-RU" dirty="0" smtClean="0"/>
              <a:t>РТ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147248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Конкурс «Лучший отряд проекта «Самостоятельные дети»</a:t>
            </a:r>
            <a:endParaRPr lang="ru-RU" dirty="0"/>
          </a:p>
        </p:txBody>
      </p:sp>
      <p:pic>
        <p:nvPicPr>
          <p:cNvPr id="11266" name="Picture 2" descr="C:\Users\User\Downloads\DSCN11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538" r="10235" b="21761"/>
          <a:stretch/>
        </p:blipFill>
        <p:spPr bwMode="auto">
          <a:xfrm>
            <a:off x="3995936" y="1628800"/>
            <a:ext cx="4878738" cy="259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ownloads\DSCN113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866" r="14623" b="21490"/>
          <a:stretch/>
        </p:blipFill>
        <p:spPr bwMode="auto">
          <a:xfrm>
            <a:off x="3779912" y="4043906"/>
            <a:ext cx="4735464" cy="248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57173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060848"/>
            <a:ext cx="4348005" cy="4065315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Марафон посвящен </a:t>
            </a:r>
            <a:r>
              <a:rPr lang="ru-RU" dirty="0"/>
              <a:t>Международному дню борьбы со злоупотреблением наркотическими средствами и их незаконным </a:t>
            </a:r>
            <a:r>
              <a:rPr lang="ru-RU" dirty="0" smtClean="0"/>
              <a:t>оборотом и проводится в июне.</a:t>
            </a:r>
          </a:p>
          <a:p>
            <a:r>
              <a:rPr lang="ru-RU" dirty="0" smtClean="0"/>
              <a:t>Участников марафона оценивали по следующим номинациям:</a:t>
            </a:r>
          </a:p>
          <a:p>
            <a:r>
              <a:rPr lang="ru-RU" b="1" dirty="0"/>
              <a:t>«Лучшее проведение Дня борьбы со злоупотреблением наркотическими средствами и их незаконным оборотом» </a:t>
            </a:r>
            <a:endParaRPr lang="ru-RU" b="1" dirty="0" smtClean="0"/>
          </a:p>
          <a:p>
            <a:r>
              <a:rPr lang="ru-RU" b="1" dirty="0"/>
              <a:t>«Лучший </a:t>
            </a:r>
            <a:r>
              <a:rPr lang="ru-RU" b="1" dirty="0" err="1"/>
              <a:t>флеш</a:t>
            </a:r>
            <a:r>
              <a:rPr lang="ru-RU" b="1" dirty="0"/>
              <a:t>-моб</a:t>
            </a:r>
            <a:r>
              <a:rPr lang="ru-RU" b="1" dirty="0" smtClean="0"/>
              <a:t>»</a:t>
            </a:r>
          </a:p>
          <a:p>
            <a:r>
              <a:rPr lang="ru-RU" b="1" dirty="0"/>
              <a:t>«Лучшая акция</a:t>
            </a:r>
            <a:r>
              <a:rPr lang="ru-RU" b="1" dirty="0" smtClean="0"/>
              <a:t>»</a:t>
            </a:r>
          </a:p>
          <a:p>
            <a:r>
              <a:rPr lang="ru-RU" b="1" dirty="0"/>
              <a:t>«Лучшая зарядка</a:t>
            </a:r>
            <a:r>
              <a:rPr lang="ru-RU" b="1" dirty="0" smtClean="0"/>
              <a:t>»</a:t>
            </a:r>
          </a:p>
          <a:p>
            <a:r>
              <a:rPr lang="ru-RU" b="1" dirty="0" smtClean="0"/>
              <a:t>Охват составил: 85 волонтеров, 18 педагогов, 3000 участников (школьники младших, средних классов)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147248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Антинаркотический марафон </a:t>
            </a:r>
            <a:r>
              <a:rPr lang="ru-RU" dirty="0" smtClean="0"/>
              <a:t>     «</a:t>
            </a:r>
            <a:r>
              <a:rPr lang="ru-RU" dirty="0" smtClean="0"/>
              <a:t>Будь здоров! Танцуй»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641620"/>
            <a:ext cx="2596899" cy="1702552"/>
          </a:xfrm>
          <a:prstGeom prst="rect">
            <a:avLst/>
          </a:prstGeom>
        </p:spPr>
      </p:pic>
      <p:pic>
        <p:nvPicPr>
          <p:cNvPr id="12290" name="Picture 2" descr="C:\Users\User\Downloads\Слайд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864823"/>
            <a:ext cx="2627784" cy="197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User\Downloads\Слайд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4371" y="4581128"/>
            <a:ext cx="2747797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15335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204864"/>
            <a:ext cx="5860173" cy="273630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  образовательный организациях действует 41 отряд школьников, участников проекта «Самостоятельные дети»</a:t>
            </a:r>
          </a:p>
          <a:p>
            <a:r>
              <a:rPr lang="ru-RU" dirty="0" smtClean="0"/>
              <a:t>Все отряды обеспечены символикой проекта</a:t>
            </a:r>
          </a:p>
          <a:p>
            <a:r>
              <a:rPr lang="ru-RU" dirty="0" smtClean="0"/>
              <a:t>Отряды работают в соответствии с Республиканским планом</a:t>
            </a:r>
          </a:p>
          <a:p>
            <a:r>
              <a:rPr lang="ru-RU" dirty="0" smtClean="0"/>
              <a:t>Поддержка деятельности отрядов нижнекамских образовательных организаций включена в Муниципальную целевую программу «Профилактика наркотизации населения Нижнекамского муниципального района»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Проект «Самостоятельные дети»</a:t>
            </a:r>
            <a:endParaRPr lang="ru-RU" dirty="0"/>
          </a:p>
        </p:txBody>
      </p:sp>
      <p:pic>
        <p:nvPicPr>
          <p:cNvPr id="4" name="Picture 2" descr="C:\Users\User\Downloads\163843169659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864" b="10813"/>
          <a:stretch/>
        </p:blipFill>
        <p:spPr bwMode="auto">
          <a:xfrm>
            <a:off x="5364088" y="4335517"/>
            <a:ext cx="3382856" cy="186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Downloads\16384316966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3330" y="1671541"/>
            <a:ext cx="2919343" cy="218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86080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722520"/>
          </a:xfrm>
        </p:spPr>
        <p:txBody>
          <a:bodyPr>
            <a:normAutofit/>
          </a:bodyPr>
          <a:lstStyle/>
          <a:p>
            <a:r>
              <a:rPr lang="ru-RU" dirty="0" smtClean="0"/>
              <a:t>Деятельность отрядов «Самостоятельные дети»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99592" y="2060848"/>
            <a:ext cx="3843949" cy="1401605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Акция «Подари чудо» (январь).</a:t>
            </a:r>
          </a:p>
          <a:p>
            <a:r>
              <a:rPr lang="ru-RU" dirty="0" smtClean="0"/>
              <a:t>Организация благотворительных мероприятий, игровых площадок для детей, оказавшихся в трудной жизненной ситуации</a:t>
            </a:r>
            <a:endParaRPr lang="ru-RU" dirty="0"/>
          </a:p>
        </p:txBody>
      </p:sp>
      <p:pic>
        <p:nvPicPr>
          <p:cNvPr id="9218" name="Picture 2" descr="C:\Users\User\Downloads\XlvkjGIFgipJwD121XJkfOC7elpEHo5MXTaWX3JO8wdt9-NnErVzBGU-Sv1vvhIVpx6ERuRqPVknDtxQyDVySpw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284984"/>
            <a:ext cx="6816080" cy="314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6355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722520"/>
          </a:xfrm>
        </p:spPr>
        <p:txBody>
          <a:bodyPr>
            <a:normAutofit/>
          </a:bodyPr>
          <a:lstStyle/>
          <a:p>
            <a:r>
              <a:rPr lang="ru-RU" dirty="0" smtClean="0"/>
              <a:t>Деятельность отрядов «Самостоятельные дети»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2132856"/>
            <a:ext cx="4560080" cy="324036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Международный День здоровья и спорта (апрель)</a:t>
            </a:r>
          </a:p>
          <a:p>
            <a:r>
              <a:rPr lang="ru-RU" sz="1600" dirty="0"/>
              <a:t>День проходил по единому сценарию во всех образовательных организациях НМР: </a:t>
            </a:r>
          </a:p>
          <a:p>
            <a:r>
              <a:rPr lang="ru-RU" sz="1600" dirty="0" smtClean="0"/>
              <a:t>Единая утренняя зарядка</a:t>
            </a:r>
          </a:p>
          <a:p>
            <a:r>
              <a:rPr lang="ru-RU" sz="1600" dirty="0" smtClean="0"/>
              <a:t>Уроки здоровья силами волонтеров проекта</a:t>
            </a:r>
          </a:p>
          <a:p>
            <a:r>
              <a:rPr lang="ru-RU" sz="1600" dirty="0" smtClean="0"/>
              <a:t>Спортивные мероприятия</a:t>
            </a:r>
          </a:p>
          <a:p>
            <a:r>
              <a:rPr lang="ru-RU" sz="1600" dirty="0" err="1" smtClean="0"/>
              <a:t>Флеш</a:t>
            </a:r>
            <a:r>
              <a:rPr lang="ru-RU" sz="1600" dirty="0" smtClean="0"/>
              <a:t>-мобы</a:t>
            </a:r>
          </a:p>
          <a:p>
            <a:r>
              <a:rPr lang="ru-RU" sz="1600" dirty="0" err="1" smtClean="0"/>
              <a:t>Брейн</a:t>
            </a:r>
            <a:r>
              <a:rPr lang="ru-RU" sz="1600" dirty="0" smtClean="0"/>
              <a:t>-ринг «Я знаю все про ЗОЖ»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216"/>
          <a:stretch/>
        </p:blipFill>
        <p:spPr>
          <a:xfrm>
            <a:off x="5220072" y="4581128"/>
            <a:ext cx="3760270" cy="19962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1772816"/>
            <a:ext cx="2966583" cy="2225576"/>
          </a:xfrm>
          <a:prstGeom prst="rect">
            <a:avLst/>
          </a:prstGeom>
        </p:spPr>
      </p:pic>
      <p:pic>
        <p:nvPicPr>
          <p:cNvPr id="5122" name="Picture 2" descr="C:\Users\User\Downloads\16496663172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662705"/>
            <a:ext cx="2687872" cy="201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9088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722520"/>
          </a:xfrm>
        </p:spPr>
        <p:txBody>
          <a:bodyPr>
            <a:normAutofit/>
          </a:bodyPr>
          <a:lstStyle/>
          <a:p>
            <a:r>
              <a:rPr lang="ru-RU" dirty="0" smtClean="0"/>
              <a:t>Деятельность отрядов «Самостоятельные дети»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39552" y="2060848"/>
            <a:ext cx="4056024" cy="1944216"/>
          </a:xfrm>
        </p:spPr>
        <p:txBody>
          <a:bodyPr>
            <a:noAutofit/>
          </a:bodyPr>
          <a:lstStyle/>
          <a:p>
            <a:r>
              <a:rPr lang="ru-RU" sz="1800" dirty="0" smtClean="0"/>
              <a:t>Международный день сердца (сентябрь).</a:t>
            </a:r>
          </a:p>
          <a:p>
            <a:r>
              <a:rPr lang="ru-RU" sz="1800" dirty="0" smtClean="0"/>
              <a:t>Акции  по привлечению внимания к проблеме сердечно-сосудистых заболеваний проводилась в форме </a:t>
            </a:r>
            <a:r>
              <a:rPr lang="ru-RU" sz="1800" dirty="0" err="1" smtClean="0"/>
              <a:t>квеста</a:t>
            </a:r>
            <a:r>
              <a:rPr lang="ru-RU" sz="1800" dirty="0" smtClean="0"/>
              <a:t> «10000 шагов здоровья» </a:t>
            </a:r>
            <a:endParaRPr lang="ru-RU" sz="1800" dirty="0"/>
          </a:p>
        </p:txBody>
      </p:sp>
      <p:pic>
        <p:nvPicPr>
          <p:cNvPr id="4099" name="Picture 3" descr="C:\Users\User\Downloads\16674502498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9738" y="2132856"/>
            <a:ext cx="249627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ownloads\16674502498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11827"/>
            <a:ext cx="2700647" cy="202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ownloads\166745027569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257412"/>
            <a:ext cx="2543856" cy="190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81225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722520"/>
          </a:xfrm>
        </p:spPr>
        <p:txBody>
          <a:bodyPr>
            <a:normAutofit/>
          </a:bodyPr>
          <a:lstStyle/>
          <a:p>
            <a:r>
              <a:rPr lang="ru-RU" dirty="0" smtClean="0"/>
              <a:t>Деятельность отрядов «Самостоятельные дети»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99592" y="2708920"/>
            <a:ext cx="3843949" cy="140160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Акция «Игры равных возможностей (октябрь).</a:t>
            </a:r>
          </a:p>
          <a:p>
            <a:r>
              <a:rPr lang="ru-RU" dirty="0" smtClean="0"/>
              <a:t>Акции и мероприятия посвященные привлечению внимания к детям с ОВЗ</a:t>
            </a:r>
            <a:endParaRPr lang="ru-RU" dirty="0"/>
          </a:p>
        </p:txBody>
      </p:sp>
      <p:pic>
        <p:nvPicPr>
          <p:cNvPr id="2050" name="Picture 2" descr="C:\Users\User\Downloads\16335423221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329575"/>
            <a:ext cx="3002071" cy="225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wnloads\16335423223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383426"/>
            <a:ext cx="2471848" cy="185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70137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722520"/>
          </a:xfrm>
        </p:spPr>
        <p:txBody>
          <a:bodyPr>
            <a:normAutofit/>
          </a:bodyPr>
          <a:lstStyle/>
          <a:p>
            <a:r>
              <a:rPr lang="ru-RU" dirty="0" smtClean="0"/>
              <a:t>Деятельность отрядов «Самостоятельные дети»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99592" y="2708920"/>
            <a:ext cx="3843949" cy="140160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Акция «Здоровая мама-здоровый малыш (ноябрь).</a:t>
            </a:r>
          </a:p>
          <a:p>
            <a:r>
              <a:rPr lang="ru-RU" dirty="0" smtClean="0"/>
              <a:t>Акции и мероприятия посвященные привлечению внимания к детям с ОВЗ</a:t>
            </a:r>
            <a:endParaRPr lang="ru-RU" dirty="0"/>
          </a:p>
        </p:txBody>
      </p:sp>
      <p:pic>
        <p:nvPicPr>
          <p:cNvPr id="13314" name="Picture 2" descr="C:\Users\User\Downloads\20221125_1311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7289"/>
          <a:stretch/>
        </p:blipFill>
        <p:spPr bwMode="auto">
          <a:xfrm>
            <a:off x="6156176" y="2276872"/>
            <a:ext cx="2160000" cy="209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45477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722520"/>
          </a:xfrm>
        </p:spPr>
        <p:txBody>
          <a:bodyPr>
            <a:normAutofit/>
          </a:bodyPr>
          <a:lstStyle/>
          <a:p>
            <a:r>
              <a:rPr lang="ru-RU" dirty="0" smtClean="0"/>
              <a:t>Деятельность отрядов «Самостоятельные дети»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99592" y="2708920"/>
            <a:ext cx="3843949" cy="140160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Акция «Красная лента (ноябрь).</a:t>
            </a:r>
          </a:p>
          <a:p>
            <a:r>
              <a:rPr lang="ru-RU" dirty="0" smtClean="0"/>
              <a:t>Акции приуроченная Международному дню </a:t>
            </a:r>
            <a:r>
              <a:rPr lang="ru-RU" dirty="0"/>
              <a:t>борьбы со СПИДом. </a:t>
            </a:r>
          </a:p>
        </p:txBody>
      </p:sp>
      <p:pic>
        <p:nvPicPr>
          <p:cNvPr id="5" name="Рисунок 4" descr="C:\Users\Home\Downloads\IMG-20221201-WA003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276872"/>
            <a:ext cx="2547233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Home\Downloads\IMG-20221201-WA003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861794"/>
            <a:ext cx="2689344" cy="20154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45863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722520"/>
          </a:xfrm>
        </p:spPr>
        <p:txBody>
          <a:bodyPr>
            <a:normAutofit/>
          </a:bodyPr>
          <a:lstStyle/>
          <a:p>
            <a:r>
              <a:rPr lang="ru-RU" dirty="0" smtClean="0"/>
              <a:t>Деятельность отрядов «Самостоятельные дети»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99592" y="2708920"/>
            <a:ext cx="3843949" cy="1401605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Акция «Яркая, веселая зимушка-зима (декабрь).</a:t>
            </a:r>
          </a:p>
          <a:p>
            <a:r>
              <a:rPr lang="ru-RU" dirty="0" smtClean="0"/>
              <a:t>Акции и мероприятия по организации здорового, семейного отдыха в дни зимних каникул</a:t>
            </a:r>
            <a:endParaRPr lang="ru-RU" dirty="0"/>
          </a:p>
        </p:txBody>
      </p:sp>
      <p:pic>
        <p:nvPicPr>
          <p:cNvPr id="10242" name="Picture 2" descr="C:\Users\User\Downloads\R7acVPKl7x0yNsq9SI4xTj38tKn_zRwJ1gd5I1ESkbbViuXdF5PyKKGA2LFF2dhkm88IB3ubt_WxIjjM7PMRtKE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89040"/>
            <a:ext cx="336037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782451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</TotalTime>
  <Words>457</Words>
  <Application>Microsoft Office PowerPoint</Application>
  <PresentationFormat>Экран (4:3)</PresentationFormat>
  <Paragraphs>57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Реализация  Республиканского антинаркотического проекта «Самостоятельные дети»                                   в Нижнекамском муниципальном районе</vt:lpstr>
      <vt:lpstr>Проект «Самостоятельные дети»</vt:lpstr>
      <vt:lpstr>Деятельность отрядов «Самостоятельные дети»</vt:lpstr>
      <vt:lpstr>Деятельность отрядов «Самостоятельные дети»</vt:lpstr>
      <vt:lpstr>Деятельность отрядов «Самостоятельные дети»</vt:lpstr>
      <vt:lpstr>Деятельность отрядов «Самостоятельные дети»</vt:lpstr>
      <vt:lpstr>Деятельность отрядов «Самостоятельные дети»</vt:lpstr>
      <vt:lpstr>Деятельность отрядов «Самостоятельные дети»</vt:lpstr>
      <vt:lpstr>Деятельность отрядов «Самостоятельные дети»</vt:lpstr>
      <vt:lpstr>Мероприятия в рамках  Муниципальной программы  «Профилактика наркотизации населения НМР» </vt:lpstr>
      <vt:lpstr>Мероприятия в рамках  Муниципальной программы  «Профилактика наркотизации населения НМР» </vt:lpstr>
      <vt:lpstr>Конкурс «Лучший отряд проекта «Самостоятельные дети»</vt:lpstr>
      <vt:lpstr>Антинаркотический марафон      «Будь здоров! Танцуй»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 Республиканского антинаркотического проекта «Самостоятельные дети» в Нижнекамском муниципальном районе</dc:title>
  <dc:creator>User</dc:creator>
  <cp:lastModifiedBy>user</cp:lastModifiedBy>
  <cp:revision>13</cp:revision>
  <dcterms:created xsi:type="dcterms:W3CDTF">2023-02-11T07:45:20Z</dcterms:created>
  <dcterms:modified xsi:type="dcterms:W3CDTF">2023-02-13T06:52:56Z</dcterms:modified>
</cp:coreProperties>
</file>